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5B3535-8C6A-4CAA-AF2A-B91DBD54F91B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C6445-CAD7-45F2-B7F2-67A2F49E823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Deforestation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Rainforests around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3999"/>
            <a:ext cx="8305800" cy="496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Rainforests layers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16474"/>
            <a:ext cx="6947905" cy="536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181600" y="26670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Tallest trees of the rainforest, over 20 ft, with the most sunlight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4267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Primary layer, home to many animals (snakes, toucans, tree frogs) 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5257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Little sunlight reaches here, home to animals and mostly insects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63246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Very dark with very little plant growth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Rainforest facts &amp;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Brazil houses </a:t>
            </a:r>
            <a:r>
              <a:rPr lang="en-US" dirty="0" smtClean="0"/>
              <a:t>30% of </a:t>
            </a:r>
            <a:r>
              <a:rPr lang="en-US" dirty="0" smtClean="0"/>
              <a:t>the remaining tropical rain forest on </a:t>
            </a:r>
            <a:r>
              <a:rPr lang="en-US" dirty="0" smtClean="0"/>
              <a:t>Earth</a:t>
            </a:r>
          </a:p>
          <a:p>
            <a:pPr lvl="1"/>
            <a:r>
              <a:rPr lang="en-US" dirty="0" smtClean="0"/>
              <a:t>Amazon is home to 30% of world’s total species of plants and animals</a:t>
            </a:r>
            <a:endParaRPr lang="en-US" dirty="0" smtClean="0"/>
          </a:p>
          <a:p>
            <a:r>
              <a:rPr lang="en-US" dirty="0" smtClean="0"/>
              <a:t>More than 50,000 sq miles of rain forest were lost </a:t>
            </a:r>
            <a:r>
              <a:rPr lang="en-US" dirty="0" smtClean="0"/>
              <a:t>between </a:t>
            </a:r>
            <a:r>
              <a:rPr lang="en-US" dirty="0" smtClean="0"/>
              <a:t>2000 &amp; </a:t>
            </a:r>
            <a:r>
              <a:rPr lang="en-US" dirty="0" smtClean="0"/>
              <a:t>2005</a:t>
            </a:r>
          </a:p>
          <a:p>
            <a:r>
              <a:rPr lang="en-US" dirty="0" smtClean="0"/>
              <a:t>The rain forest is </a:t>
            </a:r>
            <a:r>
              <a:rPr lang="en-US" dirty="0" smtClean="0"/>
              <a:t>nearly self-watering </a:t>
            </a:r>
          </a:p>
          <a:p>
            <a:pPr lvl="1"/>
            <a:r>
              <a:rPr lang="en-US" dirty="0" smtClean="0"/>
              <a:t>Release about 200 gallons of water each </a:t>
            </a:r>
            <a:r>
              <a:rPr lang="en-US" dirty="0" smtClean="0"/>
              <a:t>year</a:t>
            </a:r>
          </a:p>
          <a:p>
            <a:pPr lvl="1"/>
            <a:r>
              <a:rPr lang="en-US" dirty="0" smtClean="0"/>
              <a:t>Creates thick cloud cover that keeps the rainforest humid and warm </a:t>
            </a:r>
            <a:endParaRPr lang="en-US" dirty="0" smtClean="0"/>
          </a:p>
          <a:p>
            <a:r>
              <a:rPr lang="en-US" dirty="0" smtClean="0"/>
              <a:t>70% of anti-cancer plans are found in </a:t>
            </a:r>
            <a:r>
              <a:rPr lang="en-US" smtClean="0"/>
              <a:t>the </a:t>
            </a:r>
            <a:r>
              <a:rPr lang="en-US" smtClean="0"/>
              <a:t>rainforest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Deforestation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process of clearing trees from the land</a:t>
            </a:r>
          </a:p>
          <a:p>
            <a:r>
              <a:rPr lang="en-US" dirty="0" smtClean="0"/>
              <a:t>Forests cover about 30% of the world’s land area</a:t>
            </a:r>
          </a:p>
          <a:p>
            <a:r>
              <a:rPr lang="en-US" dirty="0" smtClean="0"/>
              <a:t>Rainforests in danger of vanishing in </a:t>
            </a:r>
            <a:r>
              <a:rPr lang="en-US" dirty="0" smtClean="0"/>
              <a:t>100 years </a:t>
            </a:r>
          </a:p>
          <a:p>
            <a:r>
              <a:rPr lang="en-US" dirty="0" smtClean="0"/>
              <a:t>Reasons </a:t>
            </a:r>
            <a:r>
              <a:rPr lang="en-US" dirty="0" smtClean="0"/>
              <a:t>why forests are cut down:</a:t>
            </a:r>
          </a:p>
          <a:p>
            <a:pPr lvl="1"/>
            <a:r>
              <a:rPr lang="en-US" dirty="0" smtClean="0"/>
              <a:t>Money/need to provide for families</a:t>
            </a:r>
          </a:p>
          <a:p>
            <a:pPr lvl="1"/>
            <a:r>
              <a:rPr lang="en-US" dirty="0" smtClean="0"/>
              <a:t>Agriculture – need more room for crops or livestock</a:t>
            </a:r>
          </a:p>
          <a:p>
            <a:pPr lvl="1"/>
            <a:r>
              <a:rPr lang="en-US" dirty="0" smtClean="0"/>
              <a:t>Logging operations – provides wood and paper products</a:t>
            </a:r>
          </a:p>
          <a:p>
            <a:pPr lvl="1"/>
            <a:r>
              <a:rPr lang="en-US" dirty="0" smtClean="0"/>
              <a:t>Illegal loggers build roads to access more remote forests</a:t>
            </a:r>
          </a:p>
          <a:p>
            <a:pPr lvl="1"/>
            <a:r>
              <a:rPr lang="en-US" dirty="0" smtClean="0"/>
              <a:t>Growing urban sprawl</a:t>
            </a:r>
          </a:p>
          <a:p>
            <a:r>
              <a:rPr lang="en-US" dirty="0" smtClean="0"/>
              <a:t>Also </a:t>
            </a:r>
            <a:r>
              <a:rPr lang="en-US" dirty="0" smtClean="0"/>
              <a:t>caused </a:t>
            </a:r>
            <a:r>
              <a:rPr lang="en-US" dirty="0" smtClean="0"/>
              <a:t>by wildfires and overgrazing, preventing the growth of young </a:t>
            </a:r>
            <a:r>
              <a:rPr lang="en-US" dirty="0" smtClean="0"/>
              <a:t>trees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Loss of habitat for millions of species</a:t>
            </a:r>
          </a:p>
          <a:p>
            <a:r>
              <a:rPr lang="en-US" dirty="0" smtClean="0"/>
              <a:t>70% of Earth’s land animals and plants live in forests</a:t>
            </a:r>
          </a:p>
          <a:p>
            <a:r>
              <a:rPr lang="en-US" dirty="0" smtClean="0"/>
              <a:t>Climate change occurs when forest soils dry out without protection from sun-blocking </a:t>
            </a:r>
            <a:r>
              <a:rPr lang="en-US" dirty="0" smtClean="0"/>
              <a:t>trees</a:t>
            </a:r>
          </a:p>
          <a:p>
            <a:r>
              <a:rPr lang="en-US" dirty="0" smtClean="0"/>
              <a:t>Leads to more extreme temperature swings</a:t>
            </a:r>
            <a:endParaRPr lang="en-US" dirty="0" smtClean="0"/>
          </a:p>
          <a:p>
            <a:r>
              <a:rPr lang="en-US" dirty="0" smtClean="0"/>
              <a:t>W</a:t>
            </a:r>
            <a:r>
              <a:rPr lang="en-US" dirty="0" smtClean="0"/>
              <a:t>ater </a:t>
            </a:r>
            <a:r>
              <a:rPr lang="en-US" dirty="0" smtClean="0"/>
              <a:t>cycle of returning water vapor into the </a:t>
            </a:r>
            <a:r>
              <a:rPr lang="en-US" dirty="0" smtClean="0"/>
              <a:t>atmosphere </a:t>
            </a:r>
            <a:r>
              <a:rPr lang="en-US" dirty="0" smtClean="0"/>
              <a:t>doesn’t occur</a:t>
            </a:r>
          </a:p>
          <a:p>
            <a:r>
              <a:rPr lang="en-US" dirty="0" smtClean="0"/>
              <a:t>Trees absorb </a:t>
            </a:r>
            <a:r>
              <a:rPr lang="en-US" dirty="0" smtClean="0"/>
              <a:t>the greenhouse gases that fuel global warming</a:t>
            </a:r>
          </a:p>
          <a:p>
            <a:pPr lvl="1"/>
            <a:r>
              <a:rPr lang="en-US" dirty="0" smtClean="0"/>
              <a:t>Fewer forests means larger amounts of greenhouse gases entering the </a:t>
            </a:r>
            <a:r>
              <a:rPr lang="en-US" dirty="0" smtClean="0"/>
              <a:t>atmosphere—means global warming is happening faster and it’s getting more serious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Slash &amp; burn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/>
          <a:lstStyle/>
          <a:p>
            <a:r>
              <a:rPr lang="en-US" dirty="0" smtClean="0"/>
              <a:t>Involves cutting and burning forests to create fields for farming or cattle grazing</a:t>
            </a:r>
            <a:endParaRPr lang="en-US" dirty="0"/>
          </a:p>
        </p:txBody>
      </p:sp>
      <p:pic>
        <p:nvPicPr>
          <p:cNvPr id="17410" name="Picture 2" descr="http://www.mongabay.com/images/peru/aerial-rainforest/Flight_1022_1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819400"/>
            <a:ext cx="5410200" cy="360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311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Deforestation</vt:lpstr>
      <vt:lpstr>Rainforests around the world</vt:lpstr>
      <vt:lpstr>Rainforests layers</vt:lpstr>
      <vt:lpstr>Rainforest facts &amp; statistics</vt:lpstr>
      <vt:lpstr>Deforestation</vt:lpstr>
      <vt:lpstr>Environmental impact</vt:lpstr>
      <vt:lpstr>Slash &amp; burn agriculture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Rainforests</dc:title>
  <dc:creator>Administrator</dc:creator>
  <cp:lastModifiedBy>Administrator</cp:lastModifiedBy>
  <cp:revision>14</cp:revision>
  <dcterms:created xsi:type="dcterms:W3CDTF">2013-02-26T15:23:24Z</dcterms:created>
  <dcterms:modified xsi:type="dcterms:W3CDTF">2013-02-27T03:52:33Z</dcterms:modified>
</cp:coreProperties>
</file>